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42"/>
  </p:normalViewPr>
  <p:slideViewPr>
    <p:cSldViewPr snapToGrid="0" snapToObjects="1">
      <p:cViewPr varScale="1">
        <p:scale>
          <a:sx n="106" d="100"/>
          <a:sy n="106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Cyberbullying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Gita </a:t>
            </a:r>
            <a:r>
              <a:rPr lang="en-US" dirty="0" err="1" smtClean="0"/>
              <a:t>Jurković</a:t>
            </a:r>
            <a:r>
              <a:rPr lang="en-US" dirty="0" smtClean="0"/>
              <a:t> 6.c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Što</a:t>
            </a:r>
            <a:r>
              <a:rPr lang="en-US" dirty="0" smtClean="0"/>
              <a:t> je Cyberbullying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45" y="2438400"/>
            <a:ext cx="3945726" cy="3651504"/>
          </a:xfrm>
        </p:spPr>
        <p:txBody>
          <a:bodyPr>
            <a:normAutofit lnSpcReduction="10000"/>
          </a:bodyPr>
          <a:lstStyle/>
          <a:p>
            <a:r>
              <a:rPr lang="hr-HR" dirty="0" err="1"/>
              <a:t>Cyberbullying</a:t>
            </a:r>
            <a:r>
              <a:rPr lang="hr-HR" dirty="0"/>
              <a:t> je opći pojam za svaku komunikacijsku aktivnost </a:t>
            </a:r>
            <a:r>
              <a:rPr lang="hr-HR" dirty="0" err="1"/>
              <a:t>cyber</a:t>
            </a:r>
            <a:r>
              <a:rPr lang="hr-HR" dirty="0"/>
              <a:t> tehnologijom koja se može smatrati štetnom kao za </a:t>
            </a:r>
            <a:r>
              <a:rPr lang="hr-HR" dirty="0" smtClean="0"/>
              <a:t>pojedinca, tako </a:t>
            </a:r>
            <a:r>
              <a:rPr lang="hr-HR" dirty="0"/>
              <a:t>i za opće dobro. Tim oblikom nasilja među vršnjacima obuhvaćene su situacije kad je dijete ili tinejdžer izloženo napadu drugog </a:t>
            </a:r>
            <a:r>
              <a:rPr lang="hr-HR" dirty="0" smtClean="0"/>
              <a:t>djeteta </a:t>
            </a:r>
            <a:r>
              <a:rPr lang="hr-HR" dirty="0"/>
              <a:t>tinejdžera ili grupe </a:t>
            </a:r>
            <a:r>
              <a:rPr lang="hr-HR" dirty="0" smtClean="0"/>
              <a:t>djece, putem </a:t>
            </a:r>
            <a:r>
              <a:rPr lang="hr-HR" dirty="0"/>
              <a:t>interneta ili mobilnog telefona.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82" y="2812472"/>
            <a:ext cx="30099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102" y="1330036"/>
            <a:ext cx="8770571" cy="1177636"/>
          </a:xfrm>
        </p:spPr>
        <p:txBody>
          <a:bodyPr/>
          <a:lstStyle/>
          <a:p>
            <a:r>
              <a:rPr lang="hr-HR" dirty="0"/>
              <a:t>Internet je novo igralište koje u loše svrhe znaju iskorištavati ljudi s lošim namjerama.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28" y="2507672"/>
            <a:ext cx="8294348" cy="39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Anonimnost</a:t>
            </a:r>
            <a:r>
              <a:rPr lang="en-US" dirty="0" smtClean="0"/>
              <a:t> </a:t>
            </a:r>
            <a:r>
              <a:rPr lang="en-US" dirty="0" err="1" smtClean="0"/>
              <a:t>napadača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Glavna karakteristika interneta je anonimnost. </a:t>
            </a:r>
            <a:r>
              <a:rPr lang="hr-HR" sz="2800" dirty="0" smtClean="0"/>
              <a:t>    Napadač, odnosno </a:t>
            </a:r>
            <a:r>
              <a:rPr lang="hr-HR" sz="2800" dirty="0" err="1"/>
              <a:t>cyberbully</a:t>
            </a:r>
            <a:r>
              <a:rPr lang="hr-HR" sz="2800" dirty="0"/>
              <a:t> nekada ostaje anoniman. To </a:t>
            </a:r>
            <a:r>
              <a:rPr lang="hr-HR" sz="2800" dirty="0" smtClean="0"/>
              <a:t>znači </a:t>
            </a:r>
            <a:r>
              <a:rPr lang="hr-HR" sz="2800" dirty="0"/>
              <a:t>kad te netko </a:t>
            </a:r>
            <a:r>
              <a:rPr lang="hr-HR" sz="2800" dirty="0" smtClean="0"/>
              <a:t>vrijeđa, a </a:t>
            </a:r>
            <a:r>
              <a:rPr lang="hr-HR" sz="2800" dirty="0"/>
              <a:t>uopće ne znaš tko.</a:t>
            </a:r>
            <a:endParaRPr lang="en-GB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8" y="4105394"/>
            <a:ext cx="5597235" cy="25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dirty="0" smtClean="0"/>
              <a:t> Cyberbullying </a:t>
            </a:r>
            <a:r>
              <a:rPr lang="en-US" dirty="0" err="1" smtClean="0"/>
              <a:t>nastaje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1745" y="2438400"/>
            <a:ext cx="5012526" cy="3796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Izravan napad </a:t>
            </a:r>
            <a:r>
              <a:rPr lang="hr-HR" dirty="0" smtClean="0"/>
              <a:t>se događa kad </a:t>
            </a:r>
            <a:r>
              <a:rPr lang="hr-HR" dirty="0"/>
              <a:t>maloljetnik:</a:t>
            </a:r>
            <a:endParaRPr lang="en-GB" dirty="0"/>
          </a:p>
          <a:p>
            <a:pPr lvl="0"/>
            <a:r>
              <a:rPr lang="hr-HR" dirty="0"/>
              <a:t>Šalje uznemirujuće poruke na raznim internetskim stranicama</a:t>
            </a:r>
            <a:endParaRPr lang="en-GB" dirty="0"/>
          </a:p>
          <a:p>
            <a:pPr lvl="0"/>
            <a:r>
              <a:rPr lang="hr-HR" dirty="0"/>
              <a:t>Ukrade ili promijeni lozinku za e-mail ili nadimak</a:t>
            </a:r>
            <a:endParaRPr lang="en-GB" dirty="0"/>
          </a:p>
          <a:p>
            <a:pPr lvl="0"/>
            <a:r>
              <a:rPr lang="hr-HR" dirty="0"/>
              <a:t>Lažno se predstavlja (</a:t>
            </a:r>
            <a:r>
              <a:rPr lang="hr-HR" dirty="0" err="1"/>
              <a:t>catfishing</a:t>
            </a:r>
            <a:r>
              <a:rPr lang="hr-HR" dirty="0"/>
              <a:t>)</a:t>
            </a:r>
            <a:endParaRPr lang="en-GB" dirty="0"/>
          </a:p>
          <a:p>
            <a:pPr lvl="0"/>
            <a:r>
              <a:rPr lang="hr-HR" dirty="0"/>
              <a:t>Šalje viruse na e-mail ili mobitel</a:t>
            </a:r>
            <a:endParaRPr lang="en-GB" dirty="0"/>
          </a:p>
          <a:p>
            <a:pPr lvl="0"/>
            <a:r>
              <a:rPr lang="hr-HR" dirty="0"/>
              <a:t>Postavlja internetske ankete o žrtvi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26" y="259006"/>
            <a:ext cx="1399311" cy="1666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0" y="2740445"/>
            <a:ext cx="6127954" cy="31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Moj</a:t>
            </a:r>
            <a:r>
              <a:rPr lang="en-US" dirty="0" smtClean="0"/>
              <a:t> </a:t>
            </a:r>
            <a:r>
              <a:rPr lang="en-US" dirty="0" err="1" smtClean="0"/>
              <a:t>kontakt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Cyberbullyingom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436" y="2410690"/>
            <a:ext cx="7412182" cy="3934691"/>
          </a:xfrm>
        </p:spPr>
        <p:txBody>
          <a:bodyPr>
            <a:noAutofit/>
          </a:bodyPr>
          <a:lstStyle/>
          <a:p>
            <a:r>
              <a:rPr lang="en-US" sz="2400" dirty="0" smtClean="0"/>
              <a:t>Ja </a:t>
            </a:r>
            <a:r>
              <a:rPr lang="en-US" sz="2400" dirty="0" err="1" smtClean="0"/>
              <a:t>igram</a:t>
            </a:r>
            <a:r>
              <a:rPr lang="en-US" sz="2400" dirty="0" smtClean="0"/>
              <a:t> </a:t>
            </a:r>
            <a:r>
              <a:rPr lang="en-US" sz="2400" dirty="0" err="1" smtClean="0"/>
              <a:t>jednu</a:t>
            </a:r>
            <a:r>
              <a:rPr lang="en-US" sz="2400" dirty="0" smtClean="0"/>
              <a:t> </a:t>
            </a:r>
            <a:r>
              <a:rPr lang="en-US" sz="2400" dirty="0" err="1" smtClean="0"/>
              <a:t>igricu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se </a:t>
            </a:r>
            <a:r>
              <a:rPr lang="en-US" sz="2400" dirty="0" err="1" smtClean="0"/>
              <a:t>zove</a:t>
            </a:r>
            <a:r>
              <a:rPr lang="en-US" sz="2400" dirty="0" smtClean="0"/>
              <a:t> ROBLOX. To je </a:t>
            </a:r>
            <a:r>
              <a:rPr lang="en-US" sz="2400" dirty="0" err="1" smtClean="0"/>
              <a:t>moja</a:t>
            </a:r>
            <a:r>
              <a:rPr lang="en-US" sz="2400" dirty="0" smtClean="0"/>
              <a:t> </a:t>
            </a:r>
            <a:r>
              <a:rPr lang="en-US" sz="2400" dirty="0" err="1" smtClean="0"/>
              <a:t>najdraža</a:t>
            </a:r>
            <a:r>
              <a:rPr lang="en-US" sz="2400" dirty="0" smtClean="0"/>
              <a:t> </a:t>
            </a:r>
            <a:r>
              <a:rPr lang="en-US" sz="2400" dirty="0" err="1" smtClean="0"/>
              <a:t>igrica</a:t>
            </a:r>
            <a:r>
              <a:rPr lang="en-US" sz="2400" dirty="0" smtClean="0"/>
              <a:t>. </a:t>
            </a:r>
            <a:r>
              <a:rPr lang="en-US" sz="2400" dirty="0" err="1" smtClean="0"/>
              <a:t>Nekada</a:t>
            </a:r>
            <a:r>
              <a:rPr lang="en-US" sz="2400" dirty="0" smtClean="0"/>
              <a:t> </a:t>
            </a:r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en-US" sz="2400" dirty="0" err="1" smtClean="0"/>
              <a:t>još</a:t>
            </a:r>
            <a:r>
              <a:rPr lang="en-US" sz="2400" dirty="0" smtClean="0"/>
              <a:t> </a:t>
            </a:r>
            <a:r>
              <a:rPr lang="en-US" sz="2400" dirty="0" err="1" smtClean="0"/>
              <a:t>nisam</a:t>
            </a:r>
            <a:r>
              <a:rPr lang="en-US" sz="2400" dirty="0" smtClean="0"/>
              <a:t> </a:t>
            </a:r>
            <a:r>
              <a:rPr lang="en-US" sz="2400" dirty="0" err="1" smtClean="0"/>
              <a:t>imala</a:t>
            </a:r>
            <a:r>
              <a:rPr lang="en-US" sz="2400" dirty="0" smtClean="0"/>
              <a:t> </a:t>
            </a:r>
            <a:r>
              <a:rPr lang="en-US" sz="2400" dirty="0" err="1" smtClean="0"/>
              <a:t>taj</a:t>
            </a:r>
            <a:r>
              <a:rPr lang="en-US" sz="2400" dirty="0" smtClean="0"/>
              <a:t> </a:t>
            </a:r>
            <a:r>
              <a:rPr lang="en-US" sz="2400" dirty="0" err="1" smtClean="0"/>
              <a:t>virtualni</a:t>
            </a:r>
            <a:r>
              <a:rPr lang="en-US" sz="2400" dirty="0" smtClean="0"/>
              <a:t> </a:t>
            </a:r>
            <a:r>
              <a:rPr lang="en-US" sz="2400" dirty="0" err="1" smtClean="0"/>
              <a:t>novac</a:t>
            </a:r>
            <a:r>
              <a:rPr lang="en-US" sz="2400" dirty="0" smtClean="0"/>
              <a:t>, </a:t>
            </a:r>
            <a:r>
              <a:rPr lang="en-US" sz="2400" dirty="0" err="1" smtClean="0"/>
              <a:t>svi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mi </a:t>
            </a:r>
            <a:r>
              <a:rPr lang="en-US" sz="2400" dirty="0" err="1" smtClean="0"/>
              <a:t>govorili</a:t>
            </a:r>
            <a:r>
              <a:rPr lang="en-US" sz="2400" dirty="0" smtClean="0"/>
              <a:t> da </a:t>
            </a:r>
            <a:r>
              <a:rPr lang="en-US" sz="2400" dirty="0" err="1" smtClean="0"/>
              <a:t>sam</a:t>
            </a: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en-US" sz="2400" dirty="0" err="1" smtClean="0"/>
              <a:t>Noob</a:t>
            </a:r>
            <a:r>
              <a:rPr lang="en-US" sz="2400" dirty="0" smtClean="0"/>
              <a:t>” </a:t>
            </a:r>
            <a:r>
              <a:rPr lang="en-US" sz="2400" dirty="0" err="1" smtClean="0"/>
              <a:t>zato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nisam</a:t>
            </a:r>
            <a:r>
              <a:rPr lang="en-US" sz="2400" dirty="0" smtClean="0"/>
              <a:t> </a:t>
            </a:r>
            <a:r>
              <a:rPr lang="en-US" sz="2400" dirty="0" err="1" smtClean="0"/>
              <a:t>imala</a:t>
            </a:r>
            <a:r>
              <a:rPr lang="en-US" sz="2400" dirty="0" smtClean="0"/>
              <a:t> </a:t>
            </a:r>
            <a:r>
              <a:rPr lang="en-US" sz="2400" dirty="0" err="1" smtClean="0"/>
              <a:t>virtualni</a:t>
            </a:r>
            <a:r>
              <a:rPr lang="en-US" sz="2400" dirty="0" smtClean="0"/>
              <a:t> </a:t>
            </a:r>
            <a:r>
              <a:rPr lang="en-US" sz="2400" dirty="0" err="1" smtClean="0"/>
              <a:t>novac</a:t>
            </a:r>
            <a:r>
              <a:rPr lang="en-US" sz="2400" dirty="0" smtClean="0"/>
              <a:t>. </a:t>
            </a:r>
            <a:r>
              <a:rPr lang="en-US" sz="2400" dirty="0" err="1" smtClean="0"/>
              <a:t>Nakon</a:t>
            </a:r>
            <a:r>
              <a:rPr lang="en-US" sz="2400" dirty="0" smtClean="0"/>
              <a:t> toga </a:t>
            </a:r>
            <a:r>
              <a:rPr lang="en-US" sz="2400" dirty="0" err="1" smtClean="0"/>
              <a:t>sam</a:t>
            </a:r>
            <a:r>
              <a:rPr lang="en-US" sz="2400" dirty="0" smtClean="0"/>
              <a:t> </a:t>
            </a:r>
            <a:r>
              <a:rPr lang="en-US" sz="2400" dirty="0" err="1" smtClean="0"/>
              <a:t>dobila</a:t>
            </a:r>
            <a:r>
              <a:rPr lang="en-US" sz="2400" dirty="0" smtClean="0"/>
              <a:t> </a:t>
            </a:r>
            <a:r>
              <a:rPr lang="en-US" sz="2400" dirty="0" err="1" smtClean="0"/>
              <a:t>taj</a:t>
            </a:r>
            <a:r>
              <a:rPr lang="en-US" sz="2400" dirty="0" smtClean="0"/>
              <a:t> </a:t>
            </a:r>
            <a:r>
              <a:rPr lang="en-US" sz="2400" dirty="0" err="1" smtClean="0"/>
              <a:t>virtualni</a:t>
            </a:r>
            <a:r>
              <a:rPr lang="en-US" sz="2400" dirty="0" smtClean="0"/>
              <a:t> </a:t>
            </a:r>
            <a:r>
              <a:rPr lang="en-US" sz="2400" dirty="0" err="1" smtClean="0"/>
              <a:t>novac</a:t>
            </a:r>
            <a:r>
              <a:rPr lang="en-US" sz="2400" dirty="0" smtClean="0"/>
              <a:t>. </a:t>
            </a:r>
            <a:r>
              <a:rPr lang="en-US" sz="2400" dirty="0" err="1" smtClean="0"/>
              <a:t>Kad</a:t>
            </a:r>
            <a:r>
              <a:rPr lang="en-US" sz="2400" dirty="0" smtClean="0"/>
              <a:t> </a:t>
            </a:r>
            <a:r>
              <a:rPr lang="en-US" sz="2400" dirty="0" err="1" smtClean="0"/>
              <a:t>sam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n-US" sz="2400" dirty="0" err="1" smtClean="0"/>
              <a:t>dobila</a:t>
            </a:r>
            <a:r>
              <a:rPr lang="en-US" sz="2400" dirty="0" smtClean="0"/>
              <a:t>, </a:t>
            </a:r>
            <a:r>
              <a:rPr lang="en-US" sz="2400" dirty="0" err="1" smtClean="0"/>
              <a:t>više</a:t>
            </a:r>
            <a:r>
              <a:rPr lang="en-US" sz="2400" dirty="0" smtClean="0"/>
              <a:t> me </a:t>
            </a:r>
            <a:r>
              <a:rPr lang="en-US" sz="2400" dirty="0" err="1" smtClean="0"/>
              <a:t>nitko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</a:t>
            </a:r>
            <a:r>
              <a:rPr lang="en-US" sz="2400" dirty="0" err="1" smtClean="0"/>
              <a:t>vrijeđao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zato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imam </a:t>
            </a:r>
            <a:r>
              <a:rPr lang="en-US" sz="2400" dirty="0" err="1" smtClean="0"/>
              <a:t>taj</a:t>
            </a:r>
            <a:r>
              <a:rPr lang="en-US" sz="2400" dirty="0" smtClean="0"/>
              <a:t> VIRTUALNI NOVAC!</a:t>
            </a:r>
          </a:p>
          <a:p>
            <a:r>
              <a:rPr lang="en-US" sz="2400" dirty="0" smtClean="0"/>
              <a:t>-Ja </a:t>
            </a:r>
            <a:r>
              <a:rPr lang="en-US" sz="2400" dirty="0" err="1" smtClean="0"/>
              <a:t>mislim</a:t>
            </a:r>
            <a:r>
              <a:rPr lang="en-US" sz="2400" dirty="0" smtClean="0"/>
              <a:t> da </a:t>
            </a:r>
            <a:r>
              <a:rPr lang="en-US" sz="2400" dirty="0" err="1" smtClean="0"/>
              <a:t>ljudi</a:t>
            </a:r>
            <a:r>
              <a:rPr lang="en-US" sz="2400" dirty="0" smtClean="0"/>
              <a:t> </a:t>
            </a:r>
            <a:r>
              <a:rPr lang="en-US" sz="2400" dirty="0" err="1" smtClean="0"/>
              <a:t>najčešće</a:t>
            </a:r>
            <a:r>
              <a:rPr lang="en-US" sz="2400" dirty="0" smtClean="0"/>
              <a:t> </a:t>
            </a:r>
            <a:r>
              <a:rPr lang="en-US" sz="2400" dirty="0" err="1" smtClean="0"/>
              <a:t>napadaju</a:t>
            </a:r>
            <a:r>
              <a:rPr lang="en-US" sz="2400" dirty="0" smtClean="0"/>
              <a:t> </a:t>
            </a:r>
            <a:r>
              <a:rPr lang="en-US" sz="2400" dirty="0" err="1" smtClean="0"/>
              <a:t>nekoga</a:t>
            </a:r>
            <a:r>
              <a:rPr lang="en-US" sz="2400" dirty="0" smtClean="0"/>
              <a:t> </a:t>
            </a:r>
            <a:r>
              <a:rPr lang="en-US" sz="2400" dirty="0" err="1" smtClean="0"/>
              <a:t>zato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nema</a:t>
            </a:r>
            <a:r>
              <a:rPr lang="en-US" sz="2400" dirty="0" smtClean="0"/>
              <a:t> </a:t>
            </a:r>
            <a:r>
              <a:rPr lang="en-US" sz="2400" dirty="0" err="1" smtClean="0"/>
              <a:t>stvari</a:t>
            </a:r>
            <a:r>
              <a:rPr lang="en-US" sz="2400" dirty="0" smtClean="0"/>
              <a:t> </a:t>
            </a:r>
            <a:r>
              <a:rPr lang="en-US" sz="2400" dirty="0" err="1" smtClean="0"/>
              <a:t>koje</a:t>
            </a:r>
            <a:r>
              <a:rPr lang="en-US" sz="2400" dirty="0" smtClean="0"/>
              <a:t> se </a:t>
            </a:r>
            <a:r>
              <a:rPr lang="en-US" sz="2400" dirty="0" err="1" smtClean="0"/>
              <a:t>kupuju</a:t>
            </a:r>
            <a:r>
              <a:rPr lang="en-US" sz="2400" dirty="0" smtClean="0"/>
              <a:t> </a:t>
            </a:r>
            <a:r>
              <a:rPr lang="en-US" sz="2400" dirty="0" err="1" smtClean="0"/>
              <a:t>novcem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nekoj</a:t>
            </a:r>
            <a:r>
              <a:rPr lang="en-US" sz="2400" dirty="0" smtClean="0"/>
              <a:t> </a:t>
            </a:r>
            <a:r>
              <a:rPr lang="en-US" sz="2400" dirty="0" err="1" smtClean="0"/>
              <a:t>internetskoj</a:t>
            </a:r>
            <a:r>
              <a:rPr lang="en-US" sz="2400" dirty="0" smtClean="0"/>
              <a:t> </a:t>
            </a:r>
            <a:r>
              <a:rPr lang="en-US" sz="2400" dirty="0" err="1" smtClean="0"/>
              <a:t>stranici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" y="2410691"/>
            <a:ext cx="4242955" cy="32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25</TotalTime>
  <Words>237</Words>
  <Application>Microsoft Office PowerPoint</Application>
  <PresentationFormat>Prilagođeno</PresentationFormat>
  <Paragraphs>17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Feathered</vt:lpstr>
      <vt:lpstr>Cyberbullying</vt:lpstr>
      <vt:lpstr>Što je Cyberbullying</vt:lpstr>
      <vt:lpstr>PowerPointova prezentacija</vt:lpstr>
      <vt:lpstr>Anonimnost napadača</vt:lpstr>
      <vt:lpstr>Kako Cyberbullying nastaje</vt:lpstr>
      <vt:lpstr>Moj kontakt sa Cyberbullyingom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Cyberbullying</dc:title>
  <dc:creator>Microsoft Office User</dc:creator>
  <cp:lastModifiedBy>Windows korisnik</cp:lastModifiedBy>
  <cp:revision>12</cp:revision>
  <dcterms:created xsi:type="dcterms:W3CDTF">2018-09-27T16:09:50Z</dcterms:created>
  <dcterms:modified xsi:type="dcterms:W3CDTF">2018-09-28T08:59:33Z</dcterms:modified>
</cp:coreProperties>
</file>