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5" r:id="rId5"/>
    <p:sldId id="266" r:id="rId6"/>
    <p:sldId id="275" r:id="rId7"/>
    <p:sldId id="268" r:id="rId8"/>
    <p:sldId id="270" r:id="rId9"/>
    <p:sldId id="277" r:id="rId10"/>
    <p:sldId id="278" r:id="rId11"/>
    <p:sldId id="271" r:id="rId12"/>
    <p:sldId id="269" r:id="rId13"/>
    <p:sldId id="272" r:id="rId14"/>
    <p:sldId id="276" r:id="rId15"/>
    <p:sldId id="274" r:id="rId16"/>
  </p:sldIdLst>
  <p:sldSz cx="12188825" cy="6858000"/>
  <p:notesSz cx="6858000" cy="9144000"/>
  <p:custDataLst>
    <p:tags r:id="rId19"/>
  </p:custDataLst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736" autoAdjust="0"/>
    <p:restoredTop sz="94629" autoAdjust="0"/>
  </p:normalViewPr>
  <p:slideViewPr>
    <p:cSldViewPr showGuides="1">
      <p:cViewPr varScale="1">
        <p:scale>
          <a:sx n="54" d="100"/>
          <a:sy n="54" d="100"/>
        </p:scale>
        <p:origin x="-173" y="-6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8DF616C-8A39-419D-A24B-AFBE76027525}" type="datetime1">
              <a:rPr lang="hr-HR" smtClean="0"/>
              <a:pPr algn="r" rtl="0"/>
              <a:t>22.2.2017.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186A0EC-D819-4850-B25A-834936D7615D}" type="datetime1">
              <a:rPr lang="hr-HR" smtClean="0"/>
              <a:pPr/>
              <a:t>22.2.2017.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Uredite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5708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445D1-9311-4E41-8D02-09EF0BDCE5E4}" type="datetime1">
              <a:rPr lang="hr-HR" smtClean="0"/>
              <a:pPr/>
              <a:t>22.2.2017.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D2DF58-BC30-4844-884B-D016751A80EE}" type="datetime1">
              <a:rPr lang="hr-HR" smtClean="0"/>
              <a:pPr/>
              <a:t>22.2.2017.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6DB1AD-EEF7-4133-934F-54CB94AEDE8C}" type="datetime1">
              <a:rPr lang="hr-HR" smtClean="0"/>
              <a:pPr/>
              <a:t>22.2.2017.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343579-C2CD-46BB-A37D-7CD31AEDA0BD}" type="datetime1">
              <a:rPr lang="hr-HR" smtClean="0"/>
              <a:pPr/>
              <a:t>22.2.2017.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CBFDAF-4B4F-4A66-AE87-2ED89D712B9D}" type="datetime1">
              <a:rPr lang="hr-HR" smtClean="0"/>
              <a:pPr/>
              <a:t>22.2.2017.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442168-08E2-43A6-8663-080B51BAF0F5}" type="datetime1">
              <a:rPr lang="hr-HR" smtClean="0"/>
              <a:pPr/>
              <a:t>22.2.2017.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07633E-5F1F-453C-BA1D-3F5EC2314E5C}" type="datetime1">
              <a:rPr lang="hr-HR" smtClean="0"/>
              <a:pPr/>
              <a:t>22.2.2017.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E4CCE1-F043-402C-A2D7-61FDECA3C1F4}" type="datetime1">
              <a:rPr lang="hr-HR" smtClean="0"/>
              <a:pPr/>
              <a:t>22.2.2017.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5F350A-EBF2-4C92-BF33-E7245E9296DA}" type="datetime1">
              <a:rPr lang="hr-HR" smtClean="0"/>
              <a:pPr/>
              <a:t>22.2.2017.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liku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6A70DC-462E-4083-A041-665F77C7C3C9}" type="datetime1">
              <a:rPr lang="hr-HR" smtClean="0"/>
              <a:pPr/>
              <a:t>22.2.2017.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Uredite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85AD-ED64-4063-BA28-A54B1996ED56}" type="datetime1">
              <a:rPr lang="hr-HR" smtClean="0"/>
              <a:pPr/>
              <a:t>22.2.2017.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1022314" y="1500174"/>
            <a:ext cx="8229600" cy="2895600"/>
          </a:xfrm>
        </p:spPr>
        <p:txBody>
          <a:bodyPr rtlCol="0">
            <a:normAutofit/>
          </a:bodyPr>
          <a:lstStyle/>
          <a:p>
            <a:pPr rtl="0"/>
            <a:r>
              <a:rPr lang="hr-HR" sz="5400" dirty="0" smtClean="0"/>
              <a:t>KRUGOVI OKO NAS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Satovi</a:t>
            </a:r>
            <a:endParaRPr lang="hr-HR" dirty="0"/>
          </a:p>
        </p:txBody>
      </p:sp>
      <p:pic>
        <p:nvPicPr>
          <p:cNvPr id="4" name="Content Placeholder 3" descr="31026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000" y="1785926"/>
            <a:ext cx="3071834" cy="2362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9865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850" y="857232"/>
            <a:ext cx="3478315" cy="314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zidni-s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462" y="4071942"/>
            <a:ext cx="257176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Pizza</a:t>
            </a:r>
            <a:endParaRPr lang="hr-HR" dirty="0"/>
          </a:p>
        </p:txBody>
      </p:sp>
      <p:pic>
        <p:nvPicPr>
          <p:cNvPr id="4" name="Content Placeholder 3" descr="Pizz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0164" y="1357298"/>
            <a:ext cx="3857652" cy="241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0110327-144461-TT-IlForno-Margherita-500x3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76" y="2071678"/>
            <a:ext cx="3786214" cy="283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pizza_trad_alfred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156" y="4143380"/>
            <a:ext cx="4714908" cy="2378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2710" y="2285992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HVALA NA PAŽNJI</a:t>
            </a:r>
            <a:endParaRPr lang="hr-HR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523172" y="3500438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By:Vito Škrinjarić &amp; Max Galić</a:t>
            </a:r>
            <a:endParaRPr lang="hr-HR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42" y="428604"/>
            <a:ext cx="9144001" cy="1371600"/>
          </a:xfrm>
        </p:spPr>
        <p:txBody>
          <a:bodyPr/>
          <a:lstStyle/>
          <a:p>
            <a:r>
              <a:rPr lang="hr-HR" dirty="0" smtClean="0"/>
              <a:t>KRUG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628" y="1857364"/>
            <a:ext cx="9134391" cy="4114801"/>
          </a:xfrm>
        </p:spPr>
        <p:txBody>
          <a:bodyPr>
            <a:normAutofit/>
          </a:bodyPr>
          <a:lstStyle/>
          <a:p>
            <a:r>
              <a:rPr lang="hr-HR" sz="3200" dirty="0" smtClean="0"/>
              <a:t>Krug je dio ravnine omeđen kružnicom,uključujići i točke koje pripadaju kružnici</a:t>
            </a:r>
          </a:p>
          <a:p>
            <a:r>
              <a:rPr lang="hr-HR" sz="3200" dirty="0" smtClean="0"/>
              <a:t>Krug je posve određen svojim središtem S i duljinom polumjera r pa ga ponekad bilježimo K(S,r)</a:t>
            </a:r>
            <a:endParaRPr lang="hr-HR" sz="3200" dirty="0"/>
          </a:p>
        </p:txBody>
      </p:sp>
      <p:sp>
        <p:nvSpPr>
          <p:cNvPr id="4" name="Oval 3"/>
          <p:cNvSpPr/>
          <p:nvPr/>
        </p:nvSpPr>
        <p:spPr>
          <a:xfrm>
            <a:off x="7523172" y="4286256"/>
            <a:ext cx="2286016" cy="22145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8594742" y="5357826"/>
            <a:ext cx="142876" cy="1428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Connector 7"/>
          <p:cNvCxnSpPr>
            <a:stCxn id="6" idx="7"/>
          </p:cNvCxnSpPr>
          <p:nvPr/>
        </p:nvCxnSpPr>
        <p:spPr>
          <a:xfrm rot="5400000" flipH="1" flipV="1">
            <a:off x="9038166" y="4679164"/>
            <a:ext cx="378114" cy="1021058"/>
          </a:xfrm>
          <a:prstGeom prst="lin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23304" y="542926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9094808" y="457200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</a:t>
            </a:r>
            <a:r>
              <a:rPr lang="hr-HR" dirty="0" smtClean="0">
                <a:solidFill>
                  <a:schemeClr val="bg1"/>
                </a:solidFill>
              </a:rPr>
              <a:t>r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9666312" y="400050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K(S,r)</a:t>
            </a:r>
            <a:endParaRPr lang="hr-H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5400" dirty="0" smtClean="0"/>
              <a:t>KRUGOVI OKO NAS: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34" y="0"/>
            <a:ext cx="9144001" cy="1371600"/>
          </a:xfrm>
        </p:spPr>
        <p:txBody>
          <a:bodyPr/>
          <a:lstStyle/>
          <a:p>
            <a:r>
              <a:rPr lang="hr-HR" dirty="0" smtClean="0"/>
              <a:t>Klubovi</a:t>
            </a:r>
            <a:endParaRPr lang="hr-HR" dirty="0"/>
          </a:p>
        </p:txBody>
      </p:sp>
      <p:pic>
        <p:nvPicPr>
          <p:cNvPr id="4" name="Content Placeholder 3" descr="Bayern-Munich-Wallpaper-Logo-F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9702" y="571480"/>
            <a:ext cx="3357586" cy="2098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helsea-Logo-Wallpaper-Deks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8924" y="571480"/>
            <a:ext cx="3071834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ajduk_logo_on_w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4016" y="3786190"/>
            <a:ext cx="2714644" cy="2228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inamo-Zagre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734" y="3714752"/>
            <a:ext cx="3571900" cy="2229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022578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Osnovan: 27 veljače 1900</a:t>
            </a:r>
          </a:p>
          <a:p>
            <a:r>
              <a:rPr lang="hr-HR" dirty="0" smtClean="0"/>
              <a:t>Igralište:Allianz Arena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7951800" y="292893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Osnovan:10 ožujka 1905</a:t>
            </a:r>
          </a:p>
          <a:p>
            <a:r>
              <a:rPr lang="hr-HR" dirty="0" smtClean="0"/>
              <a:t>Igralište :Stamford Bridge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2808264" y="607220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Osnovan:13 veljače 1911</a:t>
            </a:r>
          </a:p>
          <a:p>
            <a:r>
              <a:rPr lang="hr-HR" dirty="0" smtClean="0"/>
              <a:t>Igralište:Stadion Poljud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7951800" y="614364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Osnovan:9  svibanj 1945</a:t>
            </a:r>
          </a:p>
          <a:p>
            <a:r>
              <a:rPr lang="hr-HR" dirty="0" smtClean="0"/>
              <a:t>Igralište:Stadion Maksimir 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Olympics games</a:t>
            </a:r>
            <a:endParaRPr lang="hr-HR" dirty="0"/>
          </a:p>
        </p:txBody>
      </p:sp>
      <p:pic>
        <p:nvPicPr>
          <p:cNvPr id="4" name="Content Placeholder 3" descr="olympic-games-hed-20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256" y="2214554"/>
            <a:ext cx="5929354" cy="3337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094676" y="264318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Olimpijske igre </a:t>
            </a:r>
            <a:r>
              <a:rPr lang="hr-HR" dirty="0" smtClean="0"/>
              <a:t>veličanstveno su višešportsko natjecanje koje se održava svake četiri godine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Drške za gimnastiku</a:t>
            </a:r>
            <a:endParaRPr lang="hr-HR" dirty="0"/>
          </a:p>
        </p:txBody>
      </p:sp>
      <p:pic>
        <p:nvPicPr>
          <p:cNvPr id="4" name="Content Placeholder 3" descr="gimnastika-kari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314" y="2071678"/>
            <a:ext cx="4817537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gimn-600x5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924" y="1000108"/>
            <a:ext cx="2928958" cy="290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gymnastics-rings-wo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850" y="4286256"/>
            <a:ext cx="3357586" cy="2242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Medalje</a:t>
            </a:r>
            <a:endParaRPr lang="hr-HR" dirty="0"/>
          </a:p>
        </p:txBody>
      </p:sp>
      <p:pic>
        <p:nvPicPr>
          <p:cNvPr id="4" name="Content Placeholder 3" descr="61261252-zlatna-olimpijska-medalja-rio-de-janeiro-olimpijske-igre-2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7222" y="4286256"/>
            <a:ext cx="454195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medalj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544" y="1500174"/>
            <a:ext cx="4071966" cy="2467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pxl_110816_13795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34" y="2285992"/>
            <a:ext cx="4968880" cy="2966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Znakovi automobila</a:t>
            </a:r>
            <a:endParaRPr lang="hr-HR" dirty="0"/>
          </a:p>
        </p:txBody>
      </p:sp>
      <p:pic>
        <p:nvPicPr>
          <p:cNvPr id="4" name="Content Placeholder 3" descr="Skoda-Logo-Wallpapers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2314" y="1928802"/>
            <a:ext cx="2733676" cy="2733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bmw-logo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4544" y="1285860"/>
            <a:ext cx="4214842" cy="2634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logo-v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776" y="4357694"/>
            <a:ext cx="3936999" cy="221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80" y="357166"/>
            <a:ext cx="9144001" cy="1371600"/>
          </a:xfrm>
        </p:spPr>
        <p:txBody>
          <a:bodyPr/>
          <a:lstStyle/>
          <a:p>
            <a:r>
              <a:rPr lang="hr-HR" dirty="0" smtClean="0"/>
              <a:t>Prometni znakovi</a:t>
            </a:r>
            <a:endParaRPr lang="hr-HR" dirty="0"/>
          </a:p>
        </p:txBody>
      </p:sp>
      <p:pic>
        <p:nvPicPr>
          <p:cNvPr id="4" name="Content Placeholder 3" descr="b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990" y="1285860"/>
            <a:ext cx="2143140" cy="2663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b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28" y="2214554"/>
            <a:ext cx="2172687" cy="2700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528" y="3643314"/>
            <a:ext cx="2357444" cy="235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KRUGOVI OKO NAS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875_TF02895261_TF02895261" id="{68B3BD9A-4E3A-4D1A-B73E-D9842475CFC6}" vid="{A9A031E8-9B4D-4829-A002-F5608C030AEF}"/>
    </a:ext>
  </a:extLst>
</a:theme>
</file>

<file path=ppt/theme/theme2.xml><?xml version="1.0" encoding="utf-8"?>
<a:theme xmlns:a="http://schemas.openxmlformats.org/drawingml/2006/main" name="Tema sustava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KRUGOVI OKO NAS</Template>
  <TotalTime>0</TotalTime>
  <Words>98</Words>
  <Application>Microsoft Office PowerPoint</Application>
  <PresentationFormat>Custom</PresentationFormat>
  <Paragraphs>28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KRUGOVI OKO NAS</vt:lpstr>
      <vt:lpstr>KRUGOVI OKO NAS</vt:lpstr>
      <vt:lpstr>KRUG</vt:lpstr>
      <vt:lpstr>Slide 3</vt:lpstr>
      <vt:lpstr>Klubovi</vt:lpstr>
      <vt:lpstr>Olympics games</vt:lpstr>
      <vt:lpstr>Drške za gimnastiku</vt:lpstr>
      <vt:lpstr>Medalje</vt:lpstr>
      <vt:lpstr>Znakovi automobila</vt:lpstr>
      <vt:lpstr>Prometni znakovi</vt:lpstr>
      <vt:lpstr>Satovi</vt:lpstr>
      <vt:lpstr>Pizza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2017-02-18T11:50:14Z</dcterms:created>
  <dcterms:modified xsi:type="dcterms:W3CDTF">2017-02-22T18:33:56Z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