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3" r:id="rId9"/>
    <p:sldId id="262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5" d="100"/>
          <a:sy n="75" d="100"/>
        </p:scale>
        <p:origin x="-3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PJEVAČI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SHAWN MENDES</c:v>
                </c:pt>
                <c:pt idx="1">
                  <c:v>SAM SMITH</c:v>
                </c:pt>
                <c:pt idx="2">
                  <c:v>JAMES ARTHUR</c:v>
                </c:pt>
                <c:pt idx="3">
                  <c:v>JUSTIN BIEBER</c:v>
                </c:pt>
                <c:pt idx="4">
                  <c:v>ADELE</c:v>
                </c:pt>
                <c:pt idx="5">
                  <c:v>JON BON JOVI</c:v>
                </c:pt>
                <c:pt idx="6">
                  <c:v>JUSTIN TIMBERLAKE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13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31680"/>
        <c:axId val="21833216"/>
      </c:barChart>
      <c:catAx>
        <c:axId val="21831680"/>
        <c:scaling>
          <c:orientation val="minMax"/>
        </c:scaling>
        <c:delete val="0"/>
        <c:axPos val="b"/>
        <c:majorTickMark val="out"/>
        <c:minorTickMark val="none"/>
        <c:tickLblPos val="nextTo"/>
        <c:crossAx val="21833216"/>
        <c:crosses val="autoZero"/>
        <c:auto val="1"/>
        <c:lblAlgn val="ctr"/>
        <c:lblOffset val="100"/>
        <c:noMultiLvlLbl val="0"/>
      </c:catAx>
      <c:valAx>
        <c:axId val="21833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31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PJEVAČI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SHAWN MENDES</c:v>
                </c:pt>
                <c:pt idx="1">
                  <c:v>SAM SMITH</c:v>
                </c:pt>
                <c:pt idx="2">
                  <c:v>JAMES ARTHUR</c:v>
                </c:pt>
                <c:pt idx="3">
                  <c:v>JUSTIN BIEBER</c:v>
                </c:pt>
                <c:pt idx="4">
                  <c:v>ADELE</c:v>
                </c:pt>
                <c:pt idx="5">
                  <c:v>JON BON JOVI</c:v>
                </c:pt>
                <c:pt idx="6">
                  <c:v>JUSTIN TIMBERLAKE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0.59</c:v>
                </c:pt>
                <c:pt idx="1">
                  <c:v>0.04</c:v>
                </c:pt>
                <c:pt idx="2">
                  <c:v>0.13</c:v>
                </c:pt>
                <c:pt idx="3">
                  <c:v>0.04</c:v>
                </c:pt>
                <c:pt idx="4">
                  <c:v>0.04</c:v>
                </c:pt>
                <c:pt idx="5">
                  <c:v>0.04</c:v>
                </c:pt>
                <c:pt idx="6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44640"/>
        <c:axId val="21746432"/>
      </c:barChart>
      <c:catAx>
        <c:axId val="21744640"/>
        <c:scaling>
          <c:orientation val="minMax"/>
        </c:scaling>
        <c:delete val="0"/>
        <c:axPos val="b"/>
        <c:majorTickMark val="out"/>
        <c:minorTickMark val="none"/>
        <c:tickLblPos val="nextTo"/>
        <c:crossAx val="21746432"/>
        <c:crosses val="autoZero"/>
        <c:auto val="1"/>
        <c:lblAlgn val="ctr"/>
        <c:lblOffset val="100"/>
        <c:noMultiLvlLbl val="0"/>
      </c:catAx>
      <c:valAx>
        <c:axId val="21746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74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F402-A8EB-43A5-AEA3-81C3AB913BDD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8D14-348C-4610-8FEF-7C52E48C1FD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F402-A8EB-43A5-AEA3-81C3AB913BDD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8D14-348C-4610-8FEF-7C52E48C1FD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F402-A8EB-43A5-AEA3-81C3AB913BDD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8D14-348C-4610-8FEF-7C52E48C1FD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F402-A8EB-43A5-AEA3-81C3AB913BDD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8D14-348C-4610-8FEF-7C52E48C1FD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F402-A8EB-43A5-AEA3-81C3AB913BDD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8D14-348C-4610-8FEF-7C52E48C1FD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F402-A8EB-43A5-AEA3-81C3AB913BDD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8D14-348C-4610-8FEF-7C52E48C1FD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F402-A8EB-43A5-AEA3-81C3AB913BDD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8D14-348C-4610-8FEF-7C52E48C1FD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F402-A8EB-43A5-AEA3-81C3AB913BDD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8D14-348C-4610-8FEF-7C52E48C1FD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F402-A8EB-43A5-AEA3-81C3AB913BDD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8D14-348C-4610-8FEF-7C52E48C1FD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F402-A8EB-43A5-AEA3-81C3AB913BDD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6F8D14-348C-4610-8FEF-7C52E48C1FD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F402-A8EB-43A5-AEA3-81C3AB913BDD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8D14-348C-4610-8FEF-7C52E48C1FD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F0FF402-A8EB-43A5-AEA3-81C3AB913BDD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A6F8D14-348C-4610-8FEF-7C52E48C1FD5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pjevači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by: ana ferara i mia nikolić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188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Naš zadatak: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Naš zadatak je bio da napravimo anketu i prikažemo ga pomoću frekvencije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Anketa je bila o slavnim pjevačima</a:t>
            </a:r>
          </a:p>
        </p:txBody>
      </p:sp>
    </p:spTree>
    <p:extLst>
      <p:ext uri="{BB962C8B-B14F-4D97-AF65-F5344CB8AC3E}">
        <p14:creationId xmlns:p14="http://schemas.microsoft.com/office/powerpoint/2010/main" val="60122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PRIKAZVANJE frekvencije U TABLICI</a:t>
            </a:r>
            <a:endParaRPr lang="hr-H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086717"/>
              </p:ext>
            </p:extLst>
          </p:nvPr>
        </p:nvGraphicFramePr>
        <p:xfrm>
          <a:off x="822325" y="1100138"/>
          <a:ext cx="7521576" cy="29667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760788"/>
                <a:gridCol w="37607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FREKVENCIJA 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7.A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SHAWN MENDES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SAM SMITH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JAMES ARTHUR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JUSTIN BIEBER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JON</a:t>
                      </a:r>
                      <a:r>
                        <a:rPr lang="hr-HR" baseline="0" dirty="0" smtClean="0"/>
                        <a:t> BON JOVI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ADELE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JUSTIN TIMBERLAKE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0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Prikazivanje FREKVENCIJE u stupčastom dijagramu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135283"/>
              </p:ext>
            </p:extLst>
          </p:nvPr>
        </p:nvGraphicFramePr>
        <p:xfrm>
          <a:off x="822325" y="1100138"/>
          <a:ext cx="7566099" cy="4057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55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PRIKAZIVANJE RELATIVNE FREKVENCIJE u stupčastom dijagramu 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958535"/>
              </p:ext>
            </p:extLst>
          </p:nvPr>
        </p:nvGraphicFramePr>
        <p:xfrm>
          <a:off x="827585" y="980728"/>
          <a:ext cx="756084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68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99112"/>
            <a:ext cx="5508104" cy="3667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/>
          <a:lstStyle/>
          <a:p>
            <a:pPr algn="ctr"/>
            <a:r>
              <a:rPr lang="hr-HR" dirty="0" smtClean="0"/>
              <a:t>NA 3. MJESTU JE...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JUSTIN TIMBERLAKE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3200" dirty="0"/>
              <a:t> Proslavio se kasnih </a:t>
            </a:r>
            <a:r>
              <a:rPr lang="hr-HR" sz="3200" dirty="0" smtClean="0"/>
              <a:t>90-ih </a:t>
            </a:r>
            <a:r>
              <a:rPr lang="hr-HR" sz="3200" dirty="0"/>
              <a:t>godina kao </a:t>
            </a:r>
            <a:r>
              <a:rPr lang="hr-HR" sz="3200" dirty="0" smtClean="0"/>
              <a:t>vodeći </a:t>
            </a:r>
            <a:r>
              <a:rPr lang="hr-HR" sz="3200" dirty="0"/>
              <a:t>pjevač boy benda 'N </a:t>
            </a:r>
            <a:r>
              <a:rPr lang="hr-HR" sz="3200" dirty="0" smtClean="0"/>
              <a:t>Sync</a:t>
            </a:r>
            <a:endParaRPr lang="hr-HR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hr-HR" sz="3200" dirty="0"/>
              <a:t>Osvojio je devet Grammyja i četiri Emmyja.</a:t>
            </a:r>
          </a:p>
        </p:txBody>
      </p:sp>
    </p:spTree>
    <p:extLst>
      <p:ext uri="{BB962C8B-B14F-4D97-AF65-F5344CB8AC3E}">
        <p14:creationId xmlns:p14="http://schemas.microsoft.com/office/powerpoint/2010/main" val="295152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94" y="2216453"/>
            <a:ext cx="3307706" cy="4641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NA 2. MJESTU JE...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JAMES ARTHUR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3200" dirty="0" smtClean="0"/>
              <a:t>Za vrijeme x-Factora u Hrvatskoj došao je kao gost i potpora pjevačima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3200" dirty="0" smtClean="0"/>
              <a:t>Osvojio je milijune sa hitom „Impossible”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6650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49" y="2086781"/>
            <a:ext cx="6225249" cy="595490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POBJEDNIK JE....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SHAWN MENDES!!!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3200" dirty="0" smtClean="0"/>
              <a:t>Ima tek 18 god i već su ga proglasili novim Justinom Bieberom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3200" dirty="0" smtClean="0"/>
              <a:t>Proslavio se s </a:t>
            </a:r>
            <a:r>
              <a:rPr lang="hr-H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njegovim velikim</a:t>
            </a:r>
            <a:r>
              <a:rPr lang="hr-HR" sz="3200" dirty="0" smtClean="0"/>
              <a:t> </a:t>
            </a:r>
            <a:r>
              <a:rPr lang="hr-H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hitom</a:t>
            </a:r>
            <a:r>
              <a:rPr lang="hr-HR" sz="3200" dirty="0" smtClean="0"/>
              <a:t> „Stitches” </a:t>
            </a:r>
            <a:endParaRPr lang="hr-HR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37" y="4436131"/>
            <a:ext cx="3571875" cy="2619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32440" y="6219728"/>
            <a:ext cx="572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A.O.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58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8"/>
            <a:ext cx="9420329" cy="6858000"/>
          </a:xfrm>
        </p:spPr>
      </p:pic>
      <p:sp>
        <p:nvSpPr>
          <p:cNvPr id="7" name="TextBox 6"/>
          <p:cNvSpPr txBox="1"/>
          <p:nvPr/>
        </p:nvSpPr>
        <p:spPr>
          <a:xfrm>
            <a:off x="755576" y="332656"/>
            <a:ext cx="81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dirty="0" smtClean="0"/>
              <a:t>HVALA NA PAŽNJI</a:t>
            </a:r>
            <a:endParaRPr lang="hr-HR" sz="6600" dirty="0"/>
          </a:p>
        </p:txBody>
      </p:sp>
      <p:pic>
        <p:nvPicPr>
          <p:cNvPr id="10" name="Shawn Mendes - Stitches (3LAU Remix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4813" y="2770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4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37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192</TotalTime>
  <Words>161</Words>
  <Application>Microsoft Office PowerPoint</Application>
  <PresentationFormat>Prikaz na zaslonu (4:3)</PresentationFormat>
  <Paragraphs>41</Paragraphs>
  <Slides>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Angles</vt:lpstr>
      <vt:lpstr>pjevači</vt:lpstr>
      <vt:lpstr>Naš zadatak:</vt:lpstr>
      <vt:lpstr>PRIKAZVANJE frekvencije U TABLICI</vt:lpstr>
      <vt:lpstr>Prikazivanje FREKVENCIJE u stupčastom dijagramu</vt:lpstr>
      <vt:lpstr>PRIKAZIVANJE RELATIVNE FREKVENCIJE u stupčastom dijagramu </vt:lpstr>
      <vt:lpstr>NA 3. MJESTU JE...</vt:lpstr>
      <vt:lpstr>NA 2. MJESTU JE...</vt:lpstr>
      <vt:lpstr>POBJEDNIK JE....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Prikaz i analiza podataka</dc:title>
  <dc:creator>Korisnik</dc:creator>
  <cp:lastModifiedBy>Korisnik</cp:lastModifiedBy>
  <cp:revision>23</cp:revision>
  <dcterms:created xsi:type="dcterms:W3CDTF">2016-12-03T20:16:27Z</dcterms:created>
  <dcterms:modified xsi:type="dcterms:W3CDTF">2017-03-08T10:38:54Z</dcterms:modified>
</cp:coreProperties>
</file>