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63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0BE3-5CE8-4414-B29E-5E94CDFA836B}" type="datetimeFigureOut">
              <a:rPr lang="hr-HR" smtClean="0"/>
              <a:t>29.3.2022.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6915-FD66-4C7E-9C79-F2D4DC134E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593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0BE3-5CE8-4414-B29E-5E94CDFA836B}" type="datetimeFigureOut">
              <a:rPr lang="hr-HR" smtClean="0"/>
              <a:t>29.3.2022.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6915-FD66-4C7E-9C79-F2D4DC134E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731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0BE3-5CE8-4414-B29E-5E94CDFA836B}" type="datetimeFigureOut">
              <a:rPr lang="hr-HR" smtClean="0"/>
              <a:t>29.3.2022.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6915-FD66-4C7E-9C79-F2D4DC134EAF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4448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0BE3-5CE8-4414-B29E-5E94CDFA836B}" type="datetimeFigureOut">
              <a:rPr lang="hr-HR" smtClean="0"/>
              <a:t>29.3.2022.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6915-FD66-4C7E-9C79-F2D4DC134E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4751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0BE3-5CE8-4414-B29E-5E94CDFA836B}" type="datetimeFigureOut">
              <a:rPr lang="hr-HR" smtClean="0"/>
              <a:t>29.3.2022.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6915-FD66-4C7E-9C79-F2D4DC134EAF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8917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0BE3-5CE8-4414-B29E-5E94CDFA836B}" type="datetimeFigureOut">
              <a:rPr lang="hr-HR" smtClean="0"/>
              <a:t>29.3.2022.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6915-FD66-4C7E-9C79-F2D4DC134E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1836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0BE3-5CE8-4414-B29E-5E94CDFA836B}" type="datetimeFigureOut">
              <a:rPr lang="hr-HR" smtClean="0"/>
              <a:t>29.3.2022.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6915-FD66-4C7E-9C79-F2D4DC134E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4400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0BE3-5CE8-4414-B29E-5E94CDFA836B}" type="datetimeFigureOut">
              <a:rPr lang="hr-HR" smtClean="0"/>
              <a:t>29.3.2022.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6915-FD66-4C7E-9C79-F2D4DC134E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783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0BE3-5CE8-4414-B29E-5E94CDFA836B}" type="datetimeFigureOut">
              <a:rPr lang="hr-HR" smtClean="0"/>
              <a:t>29.3.2022.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6915-FD66-4C7E-9C79-F2D4DC134E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444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0BE3-5CE8-4414-B29E-5E94CDFA836B}" type="datetimeFigureOut">
              <a:rPr lang="hr-HR" smtClean="0"/>
              <a:t>29.3.2022.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6915-FD66-4C7E-9C79-F2D4DC134E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110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0BE3-5CE8-4414-B29E-5E94CDFA836B}" type="datetimeFigureOut">
              <a:rPr lang="hr-HR" smtClean="0"/>
              <a:t>29.3.2022.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6915-FD66-4C7E-9C79-F2D4DC134E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993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0BE3-5CE8-4414-B29E-5E94CDFA836B}" type="datetimeFigureOut">
              <a:rPr lang="hr-HR" smtClean="0"/>
              <a:t>29.3.2022.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6915-FD66-4C7E-9C79-F2D4DC134E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43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0BE3-5CE8-4414-B29E-5E94CDFA836B}" type="datetimeFigureOut">
              <a:rPr lang="hr-HR" smtClean="0"/>
              <a:t>29.3.2022.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6915-FD66-4C7E-9C79-F2D4DC134E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521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0BE3-5CE8-4414-B29E-5E94CDFA836B}" type="datetimeFigureOut">
              <a:rPr lang="hr-HR" smtClean="0"/>
              <a:t>29.3.2022.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6915-FD66-4C7E-9C79-F2D4DC134E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281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0BE3-5CE8-4414-B29E-5E94CDFA836B}" type="datetimeFigureOut">
              <a:rPr lang="hr-HR" smtClean="0"/>
              <a:t>29.3.2022.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6915-FD66-4C7E-9C79-F2D4DC134E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727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0BE3-5CE8-4414-B29E-5E94CDFA836B}" type="datetimeFigureOut">
              <a:rPr lang="hr-HR" smtClean="0"/>
              <a:t>29.3.2022.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6915-FD66-4C7E-9C79-F2D4DC134E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3879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30BE3-5CE8-4414-B29E-5E94CDFA836B}" type="datetimeFigureOut">
              <a:rPr lang="hr-HR" smtClean="0"/>
              <a:t>29.3.2022.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1B6915-FD66-4C7E-9C79-F2D4DC134E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84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proleksis.lzmk.hr/slike1/m0117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google.com/site/biologijaa22/_/rsrc/1456210138641/bezkraljeznjaci/spuzve/Morske-spuzve-quot-razbijaju-quot-celije-kancera_slika_1.jpg?height=266&amp;width=400" TargetMode="External"/><Relationship Id="rId5" Type="http://schemas.openxmlformats.org/officeDocument/2006/relationships/hyperlink" Target="https://www.enciklopedija.hr/Ilustracije/HOL_0163.jpg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pload.wikimedia.org/wikipedia/commons/thumb/e/e7/CaulerpaTaxifolia.jpg/240px-CaulerpaTaxifolia.jpg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d35nxk5xx1d0px.cloudfront.net/repository/images/_variations/6/b/8/3/6b83eb477d16153cbc9e2ff850c97b0d_view_article_new.jpg?v=2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age.dnevnik.hr/media/images/920x695/Oct2018/61572051.jp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crypted-tbn0.gstatic.com/images?q=tbn:ANd9GcTztvwhDkSU4dAu_u9mE3HejrWeerFx-AsRLg&amp;usqp=CAU" TargetMode="Externa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2G7L5hcEt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25516" y="1357494"/>
            <a:ext cx="9144000" cy="2387600"/>
          </a:xfrm>
        </p:spPr>
        <p:txBody>
          <a:bodyPr/>
          <a:lstStyle/>
          <a:p>
            <a:pPr algn="ctr"/>
            <a:r>
              <a:rPr lang="hr-HR" u="sng" dirty="0"/>
              <a:t>Zašto svi organizmi nemaju krvotok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336" y="4285025"/>
            <a:ext cx="3388361" cy="25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5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957308"/>
            <a:ext cx="10515600" cy="1325563"/>
          </a:xfrm>
        </p:spPr>
        <p:txBody>
          <a:bodyPr/>
          <a:lstStyle/>
          <a:p>
            <a:r>
              <a:rPr lang="hr-HR" dirty="0"/>
              <a:t>POKUS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u="sng" dirty="0"/>
              <a:t>KORAK 1. </a:t>
            </a:r>
            <a:br>
              <a:rPr lang="hr-HR" u="sng" dirty="0"/>
            </a:br>
            <a:r>
              <a:rPr lang="hr-HR" dirty="0"/>
              <a:t>U posudicu sa vodom stavi nekoliko kapi boje. Zabilježi opažanja u bilježnicu!</a:t>
            </a:r>
            <a:br>
              <a:rPr lang="hr-HR" dirty="0"/>
            </a:br>
            <a:endParaRPr lang="hr-HR" dirty="0"/>
          </a:p>
          <a:p>
            <a:pPr marL="0" indent="0">
              <a:buNone/>
            </a:pPr>
            <a:r>
              <a:rPr lang="hr-HR" u="sng" dirty="0"/>
              <a:t>KORAK 2. </a:t>
            </a:r>
            <a:br>
              <a:rPr lang="hr-HR" u="sng" dirty="0"/>
            </a:br>
            <a:r>
              <a:rPr lang="hr-HR" dirty="0"/>
              <a:t>Oguli krumpir, prereži ga na pola i u jednoj polovici napravi udubljenje. Pazi da ne probušiš krumpir! </a:t>
            </a:r>
            <a:br>
              <a:rPr lang="hr-HR" dirty="0"/>
            </a:br>
            <a:endParaRPr lang="hr-HR" dirty="0"/>
          </a:p>
          <a:p>
            <a:pPr marL="0" indent="0">
              <a:buNone/>
            </a:pPr>
            <a:r>
              <a:rPr lang="hr-HR" u="sng" dirty="0"/>
              <a:t>KORAK 3. </a:t>
            </a:r>
            <a:br>
              <a:rPr lang="hr-HR" u="sng" dirty="0"/>
            </a:br>
            <a:r>
              <a:rPr lang="hr-HR" dirty="0"/>
              <a:t>U udubljenje krumpira stavi žlicu šećera, i tako pripremljen krumpir stavi u posudicu sa obojanom vodom.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634" y="5942"/>
            <a:ext cx="2397624" cy="239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1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Odnos površine tijela i volumena za izmjenu tvari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19" y="2160589"/>
            <a:ext cx="6740637" cy="267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PRIJENOS TVARI U ORGANIZMIMA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668386"/>
            <a:ext cx="4750526" cy="321848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217" y="130627"/>
            <a:ext cx="3539221" cy="575908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223" y="4324350"/>
            <a:ext cx="3810000" cy="2533650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DB789267-6BEE-4DC2-9BF1-829FE388CB0D}"/>
              </a:ext>
            </a:extLst>
          </p:cNvPr>
          <p:cNvSpPr/>
          <p:nvPr/>
        </p:nvSpPr>
        <p:spPr>
          <a:xfrm>
            <a:off x="677333" y="5743852"/>
            <a:ext cx="3370883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800" dirty="0">
                <a:hlinkClick r:id="rId5"/>
              </a:rPr>
              <a:t>https://www.enciklopedija.hr/Ilustracije/HOL_0163.jpg</a:t>
            </a:r>
            <a:endParaRPr lang="hr-HR" sz="800" dirty="0"/>
          </a:p>
          <a:p>
            <a:pPr algn="ctr"/>
            <a:r>
              <a:rPr lang="hr-HR" sz="800" dirty="0">
                <a:hlinkClick r:id="rId6"/>
              </a:rPr>
              <a:t>https://sites.google.com/site/biologijaa22/_/rsrc/1456210138641/bezkraljeznjaci/spuzve/Morske-spuzve-quot-razbijaju-quot-celije-kancera_slika_1.jpg?height=266&amp;width=400</a:t>
            </a:r>
            <a:endParaRPr lang="hr-HR" sz="800" dirty="0"/>
          </a:p>
          <a:p>
            <a:pPr algn="ctr"/>
            <a:r>
              <a:rPr lang="hr-HR" sz="800" dirty="0">
                <a:hlinkClick r:id="rId7"/>
              </a:rPr>
              <a:t>https://proleksis.lzmk.hr/slike1/m0117.JPG</a:t>
            </a:r>
            <a:endParaRPr lang="hr-HR" sz="800" dirty="0"/>
          </a:p>
          <a:p>
            <a:pPr algn="ctr"/>
            <a:endParaRPr lang="hr-HR" sz="800" dirty="0"/>
          </a:p>
        </p:txBody>
      </p:sp>
    </p:spTree>
    <p:extLst>
      <p:ext uri="{BB962C8B-B14F-4D97-AF65-F5344CB8AC3E}">
        <p14:creationId xmlns:p14="http://schemas.microsoft.com/office/powerpoint/2010/main" val="306663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PRIJENOS TVARI U ORGANIZMIMA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4" y="1332411"/>
            <a:ext cx="5521741" cy="417131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154" y="1166948"/>
            <a:ext cx="5030136" cy="269367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3938" y="3619500"/>
            <a:ext cx="2434273" cy="32385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1304" y="3945828"/>
            <a:ext cx="3882896" cy="2912172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78F55872-529F-42FD-B83B-2CE4549BC1AD}"/>
              </a:ext>
            </a:extLst>
          </p:cNvPr>
          <p:cNvSpPr/>
          <p:nvPr/>
        </p:nvSpPr>
        <p:spPr>
          <a:xfrm>
            <a:off x="391794" y="5698315"/>
            <a:ext cx="4074352" cy="10564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900" dirty="0">
                <a:hlinkClick r:id="rId6"/>
              </a:rPr>
              <a:t>https://image.dnevnik.hr/media/images/920x695/Oct2018/61572051.jpg</a:t>
            </a:r>
            <a:endParaRPr lang="hr-HR" sz="900" dirty="0"/>
          </a:p>
          <a:p>
            <a:pPr algn="ctr"/>
            <a:r>
              <a:rPr lang="hr-HR" sz="900" dirty="0">
                <a:hlinkClick r:id="rId7"/>
              </a:rPr>
              <a:t>https://d35nxk5xx1d0px.cloudfront.net/repository/images/_variations/6/b/8/3/6b83eb477d16153cbc9e2ff850c97b0d_view_article_new.jpg?v=22</a:t>
            </a:r>
            <a:endParaRPr lang="hr-HR" sz="900" dirty="0"/>
          </a:p>
          <a:p>
            <a:pPr algn="ctr"/>
            <a:r>
              <a:rPr lang="hr-HR" sz="900" dirty="0">
                <a:hlinkClick r:id="rId8"/>
              </a:rPr>
              <a:t>https://upload.wikimedia.org/wikipedia/commons/thumb/e/e7/CaulerpaTaxifolia.jpg/240px-CaulerpaTaxifolia.jpg</a:t>
            </a:r>
            <a:endParaRPr lang="hr-HR" sz="900" dirty="0"/>
          </a:p>
          <a:p>
            <a:pPr algn="ctr"/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2059648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PRIJENOS TVARI U ORGANIZMIMA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975" y="4165309"/>
            <a:ext cx="6000750" cy="208309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540" y="1269999"/>
            <a:ext cx="2529568" cy="3130653"/>
          </a:xfrm>
          <a:prstGeom prst="rect">
            <a:avLst/>
          </a:prstGeom>
        </p:spPr>
      </p:pic>
      <p:pic>
        <p:nvPicPr>
          <p:cNvPr id="1026" name="Picture 2" descr="Razvoj, prilagodba i građa biljaka – Biologija 2">
            <a:extLst>
              <a:ext uri="{FF2B5EF4-FFF2-40B4-BE49-F238E27FC236}">
                <a16:creationId xmlns:a16="http://schemas.microsoft.com/office/drawing/2014/main" id="{F4311B0F-6159-4B8F-8862-AA58187ECD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24"/>
          <a:stretch/>
        </p:blipFill>
        <p:spPr bwMode="auto">
          <a:xfrm>
            <a:off x="551693" y="1488281"/>
            <a:ext cx="5191882" cy="425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8CAE643B-EA85-4597-B422-3C0A636168B1}"/>
              </a:ext>
            </a:extLst>
          </p:cNvPr>
          <p:cNvSpPr/>
          <p:nvPr/>
        </p:nvSpPr>
        <p:spPr>
          <a:xfrm>
            <a:off x="781050" y="6045693"/>
            <a:ext cx="4012892" cy="576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900" dirty="0"/>
              <a:t>https://edutorij.e-skole.hr/share/proxy/alfresco-noauth/edutorij/api/proxy-guest/5e7d944d-1bcf-4564-8ac8-1b0c0c6e1f32/content/themes/dos/img/biologija-2/05/grada-i-uloga-vegetativnih-organa-biljke/image.jpg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FC03E9AC-2FA7-41B2-AB68-91CA0FD29778}"/>
              </a:ext>
            </a:extLst>
          </p:cNvPr>
          <p:cNvSpPr/>
          <p:nvPr/>
        </p:nvSpPr>
        <p:spPr>
          <a:xfrm>
            <a:off x="6897949" y="6248399"/>
            <a:ext cx="4252403" cy="609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00" dirty="0">
                <a:hlinkClick r:id="rId5"/>
              </a:rPr>
              <a:t>https://encrypted-tbn0.gstatic.com/images?q=tbn:ANd9GcTztvwhDkSU4dAu_u9mE3HejrWeerFx-AsRLg&amp;usqp=CAU</a:t>
            </a:r>
            <a:endParaRPr lang="hr-HR" sz="900" dirty="0"/>
          </a:p>
          <a:p>
            <a:pPr algn="ctr"/>
            <a:r>
              <a:rPr lang="hr-HR" sz="900" dirty="0"/>
              <a:t>https://www.enciklopedija.hr/Ilustracije/HE6_0258.jpg</a:t>
            </a:r>
          </a:p>
        </p:txBody>
      </p:sp>
    </p:spTree>
    <p:extLst>
      <p:ext uri="{BB962C8B-B14F-4D97-AF65-F5344CB8AC3E}">
        <p14:creationId xmlns:p14="http://schemas.microsoft.com/office/powerpoint/2010/main" val="1138993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PRIJENOS TVARI U ORGANIZMIMA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5" y="1270000"/>
            <a:ext cx="6096000" cy="4572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940" y="1530949"/>
            <a:ext cx="5014264" cy="4032684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7019109" y="1270000"/>
            <a:ext cx="627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/>
              </a:rPr>
              <a:t>1:50 </a:t>
            </a:r>
            <a:r>
              <a:rPr lang="hr-HR" dirty="0" err="1">
                <a:hlinkClick r:id="rId4"/>
              </a:rPr>
              <a:t>vodožilni</a:t>
            </a:r>
            <a:r>
              <a:rPr lang="hr-HR" dirty="0">
                <a:hlinkClick r:id="rId4"/>
              </a:rPr>
              <a:t> sustav</a:t>
            </a:r>
            <a:endParaRPr lang="hr-HR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BD305D74-F73B-4E1F-82F7-075809AC8AAD}"/>
              </a:ext>
            </a:extLst>
          </p:cNvPr>
          <p:cNvSpPr/>
          <p:nvPr/>
        </p:nvSpPr>
        <p:spPr>
          <a:xfrm>
            <a:off x="976544" y="5992428"/>
            <a:ext cx="5267501" cy="3817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900" dirty="0"/>
              <a:t>https://gorgonija.com/wp-content/uploads/2018/10/pjegavi-jezinac1.jpg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86DCBA96-BB18-4F39-A1CE-8B95EDF91253}"/>
              </a:ext>
            </a:extLst>
          </p:cNvPr>
          <p:cNvSpPr/>
          <p:nvPr/>
        </p:nvSpPr>
        <p:spPr>
          <a:xfrm rot="10800000" flipV="1">
            <a:off x="9055223" y="6143348"/>
            <a:ext cx="3053919" cy="714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900" dirty="0"/>
              <a:t>https://edutorij.e-skole.hr/share/proxy/alfresco-noauth/edutorij/api/proxy-guest/5e7d944d-1bcf-4564-8ac8-1b0c0c6e1f32/content/uploads/biologija-2/m06/j08/Biologija-2.-razred-6.-modul-8.-jedinica-1.jpg</a:t>
            </a:r>
          </a:p>
        </p:txBody>
      </p:sp>
    </p:spTree>
    <p:extLst>
      <p:ext uri="{BB962C8B-B14F-4D97-AF65-F5344CB8AC3E}">
        <p14:creationId xmlns:p14="http://schemas.microsoft.com/office/powerpoint/2010/main" val="870784489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Crvena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TM02900688[[fn=Faseta]]</Template>
  <TotalTime>1462</TotalTime>
  <Words>362</Words>
  <Application>Microsoft Office PowerPoint</Application>
  <PresentationFormat>Široki zaslon</PresentationFormat>
  <Paragraphs>23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Faseta</vt:lpstr>
      <vt:lpstr>Zašto svi organizmi nemaju krvotok</vt:lpstr>
      <vt:lpstr>POKUS </vt:lpstr>
      <vt:lpstr>Odnos površine tijela i volumena za izmjenu tvari</vt:lpstr>
      <vt:lpstr>PRIJENOS TVARI U ORGANIZMIMA</vt:lpstr>
      <vt:lpstr>PRIJENOS TVARI U ORGANIZMIMA</vt:lpstr>
      <vt:lpstr>PRIJENOS TVARI U ORGANIZMIMA</vt:lpstr>
      <vt:lpstr>PRIJENOS TVARI U ORGANIZMIMA</vt:lpstr>
    </vt:vector>
  </TitlesOfParts>
  <Company>PŠ Gotalovo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Emica</dc:creator>
  <cp:lastModifiedBy>Emica</cp:lastModifiedBy>
  <cp:revision>19</cp:revision>
  <dcterms:created xsi:type="dcterms:W3CDTF">2020-02-09T23:44:54Z</dcterms:created>
  <dcterms:modified xsi:type="dcterms:W3CDTF">2022-03-29T10:50:54Z</dcterms:modified>
</cp:coreProperties>
</file>