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423A0-D994-4713-9CC3-83886AE5BCD9}" type="datetimeFigureOut">
              <a:rPr lang="hr-HR" smtClean="0"/>
              <a:t>29.3.2022.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BC41-391D-42B2-BC5D-AA66727739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434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423A0-D994-4713-9CC3-83886AE5BCD9}" type="datetimeFigureOut">
              <a:rPr lang="hr-HR" smtClean="0"/>
              <a:t>29.3.2022.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BC41-391D-42B2-BC5D-AA66727739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03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423A0-D994-4713-9CC3-83886AE5BCD9}" type="datetimeFigureOut">
              <a:rPr lang="hr-HR" smtClean="0"/>
              <a:t>29.3.2022.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BC41-391D-42B2-BC5D-AA66727739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732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423A0-D994-4713-9CC3-83886AE5BCD9}" type="datetimeFigureOut">
              <a:rPr lang="hr-HR" smtClean="0"/>
              <a:t>29.3.2022.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BC41-391D-42B2-BC5D-AA66727739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750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423A0-D994-4713-9CC3-83886AE5BCD9}" type="datetimeFigureOut">
              <a:rPr lang="hr-HR" smtClean="0"/>
              <a:t>29.3.2022.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BC41-391D-42B2-BC5D-AA66727739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883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423A0-D994-4713-9CC3-83886AE5BCD9}" type="datetimeFigureOut">
              <a:rPr lang="hr-HR" smtClean="0"/>
              <a:t>29.3.2022.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BC41-391D-42B2-BC5D-AA66727739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016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423A0-D994-4713-9CC3-83886AE5BCD9}" type="datetimeFigureOut">
              <a:rPr lang="hr-HR" smtClean="0"/>
              <a:t>29.3.2022.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BC41-391D-42B2-BC5D-AA66727739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947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423A0-D994-4713-9CC3-83886AE5BCD9}" type="datetimeFigureOut">
              <a:rPr lang="hr-HR" smtClean="0"/>
              <a:t>29.3.2022.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BC41-391D-42B2-BC5D-AA66727739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930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423A0-D994-4713-9CC3-83886AE5BCD9}" type="datetimeFigureOut">
              <a:rPr lang="hr-HR" smtClean="0"/>
              <a:t>29.3.2022.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BC41-391D-42B2-BC5D-AA66727739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736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423A0-D994-4713-9CC3-83886AE5BCD9}" type="datetimeFigureOut">
              <a:rPr lang="hr-HR" smtClean="0"/>
              <a:t>29.3.2022.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BC41-391D-42B2-BC5D-AA66727739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342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423A0-D994-4713-9CC3-83886AE5BCD9}" type="datetimeFigureOut">
              <a:rPr lang="hr-HR" smtClean="0"/>
              <a:t>29.3.2022.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BC41-391D-42B2-BC5D-AA66727739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635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423A0-D994-4713-9CC3-83886AE5BCD9}" type="datetimeFigureOut">
              <a:rPr lang="hr-HR" smtClean="0"/>
              <a:t>29.3.2022.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2BC41-391D-42B2-BC5D-AA66727739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716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156" y="144736"/>
            <a:ext cx="3634750" cy="204774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06" y="4810919"/>
            <a:ext cx="3633568" cy="204708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29722" cy="24003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5129" y="3329782"/>
            <a:ext cx="2890309" cy="1628343"/>
          </a:xfrm>
          <a:prstGeom prst="rect">
            <a:avLst/>
          </a:prstGeom>
        </p:spPr>
      </p:pic>
      <p:cxnSp>
        <p:nvCxnSpPr>
          <p:cNvPr id="11" name="Zakrivljeni poveznik 10"/>
          <p:cNvCxnSpPr/>
          <p:nvPr/>
        </p:nvCxnSpPr>
        <p:spPr>
          <a:xfrm rot="16200000" flipV="1">
            <a:off x="179285" y="3402694"/>
            <a:ext cx="2579831" cy="90178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Zakrivljeni poveznik 14"/>
          <p:cNvCxnSpPr/>
          <p:nvPr/>
        </p:nvCxnSpPr>
        <p:spPr>
          <a:xfrm rot="10800000" flipV="1">
            <a:off x="3723792" y="488373"/>
            <a:ext cx="2916000" cy="130925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Slika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034505" y="5143500"/>
            <a:ext cx="2665995" cy="1500187"/>
          </a:xfrm>
          <a:prstGeom prst="rect">
            <a:avLst/>
          </a:prstGeom>
        </p:spPr>
      </p:pic>
      <p:cxnSp>
        <p:nvCxnSpPr>
          <p:cNvPr id="18" name="Zakrivljeni poveznik 17"/>
          <p:cNvCxnSpPr/>
          <p:nvPr/>
        </p:nvCxnSpPr>
        <p:spPr>
          <a:xfrm rot="10800000">
            <a:off x="3532911" y="2431619"/>
            <a:ext cx="3822221" cy="171233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Zakrivljeni poveznik 19"/>
          <p:cNvCxnSpPr/>
          <p:nvPr/>
        </p:nvCxnSpPr>
        <p:spPr>
          <a:xfrm rot="10800000">
            <a:off x="1693720" y="2492376"/>
            <a:ext cx="3463849" cy="265112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188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Nekoć davno…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52" y="1714392"/>
            <a:ext cx="3583886" cy="2394839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302" y="3126880"/>
            <a:ext cx="3376690" cy="22936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663" y="1765012"/>
            <a:ext cx="3323380" cy="22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29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35" y="114300"/>
            <a:ext cx="10318173" cy="6575636"/>
          </a:xfrm>
        </p:spPr>
      </p:pic>
    </p:spTree>
    <p:extLst>
      <p:ext uri="{BB962C8B-B14F-4D97-AF65-F5344CB8AC3E}">
        <p14:creationId xmlns:p14="http://schemas.microsoft.com/office/powerpoint/2010/main" val="747097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5" y="1"/>
            <a:ext cx="11253354" cy="6788566"/>
          </a:xfrm>
        </p:spPr>
      </p:pic>
    </p:spTree>
    <p:extLst>
      <p:ext uri="{BB962C8B-B14F-4D97-AF65-F5344CB8AC3E}">
        <p14:creationId xmlns:p14="http://schemas.microsoft.com/office/powerpoint/2010/main" val="3912426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uštedjeti energiju?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Tuširaj se mlakom a ne vrućom vodom!</a:t>
            </a:r>
          </a:p>
          <a:p>
            <a:r>
              <a:rPr lang="hr-HR" dirty="0"/>
              <a:t>Ne otvaraj hladnjak iz dosade!</a:t>
            </a:r>
          </a:p>
          <a:p>
            <a:r>
              <a:rPr lang="hr-HR" dirty="0"/>
              <a:t>Zatvori vodu dok pereš zube!</a:t>
            </a:r>
          </a:p>
          <a:p>
            <a:r>
              <a:rPr lang="hr-HR" dirty="0"/>
              <a:t>Isključi računalo kada ga ne koristiš!</a:t>
            </a:r>
          </a:p>
          <a:p>
            <a:r>
              <a:rPr lang="hr-HR" dirty="0"/>
              <a:t>Umjesto vožnje autom, pješači ili vozi bicikl!</a:t>
            </a:r>
          </a:p>
          <a:p>
            <a:r>
              <a:rPr lang="hr-HR" dirty="0"/>
              <a:t>Ugradi štedne baterije!</a:t>
            </a:r>
          </a:p>
          <a:p>
            <a:r>
              <a:rPr lang="hr-HR" dirty="0"/>
              <a:t>Recikliraj!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486" y="365125"/>
            <a:ext cx="1267402" cy="126740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931" y="3904385"/>
            <a:ext cx="2272578" cy="227257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5145" y="1080655"/>
            <a:ext cx="2316233" cy="231623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4674" y="4663824"/>
            <a:ext cx="3185680" cy="211992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4187" y="1816497"/>
            <a:ext cx="1989808" cy="20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49</Words>
  <Application>Microsoft Office PowerPoint</Application>
  <PresentationFormat>Široki zaslon</PresentationFormat>
  <Paragraphs>9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sustava Office</vt:lpstr>
      <vt:lpstr>PowerPoint prezentacija</vt:lpstr>
      <vt:lpstr>Nekoć davno…</vt:lpstr>
      <vt:lpstr>PowerPoint prezentacija</vt:lpstr>
      <vt:lpstr>PowerPoint prezentacija</vt:lpstr>
      <vt:lpstr>Kako uštedjeti energiju?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Emica</dc:creator>
  <cp:lastModifiedBy>Emica</cp:lastModifiedBy>
  <cp:revision>15</cp:revision>
  <dcterms:created xsi:type="dcterms:W3CDTF">2020-01-22T01:28:41Z</dcterms:created>
  <dcterms:modified xsi:type="dcterms:W3CDTF">2022-03-29T10:08:06Z</dcterms:modified>
</cp:coreProperties>
</file>