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61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218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969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10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13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56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95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70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823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808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28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5EC5-168A-4B2F-9274-F7AF07987B3C}" type="datetimeFigureOut">
              <a:rPr lang="hr-HR" smtClean="0"/>
              <a:t>29.3.2022.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D939-D677-4C55-8495-961C1407D2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518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GRAĐA SRCA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702" y="1593034"/>
            <a:ext cx="6441714" cy="4784139"/>
          </a:xfrm>
        </p:spPr>
      </p:pic>
      <p:pic>
        <p:nvPicPr>
          <p:cNvPr id="1026" name="Picture 2" descr="Građa i funkcija zdravog srca - Ordinacija.hr">
            <a:extLst>
              <a:ext uri="{FF2B5EF4-FFF2-40B4-BE49-F238E27FC236}">
                <a16:creationId xmlns:a16="http://schemas.microsoft.com/office/drawing/2014/main" id="{CF1180D6-CE7D-4210-A7CF-2D059912A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8" y="1452147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BF20405-FCD9-48FD-890B-FAA81B4ED3A1}"/>
              </a:ext>
            </a:extLst>
          </p:cNvPr>
          <p:cNvSpPr txBox="1"/>
          <p:nvPr/>
        </p:nvSpPr>
        <p:spPr>
          <a:xfrm rot="10800000" flipV="1">
            <a:off x="319317" y="4778223"/>
            <a:ext cx="38886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hr-HR" dirty="0"/>
            </a:br>
            <a:r>
              <a:rPr lang="hr-HR" sz="900" dirty="0"/>
              <a:t>https://ordinacija.vecernji.hr/repository/images/_variations/3/9/391dd967c6c3e7d3273dd171d2abc037-content_medium.jpg</a:t>
            </a:r>
          </a:p>
        </p:txBody>
      </p:sp>
    </p:spTree>
    <p:extLst>
      <p:ext uri="{BB962C8B-B14F-4D97-AF65-F5344CB8AC3E}">
        <p14:creationId xmlns:p14="http://schemas.microsoft.com/office/powerpoint/2010/main" val="161795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015926"/>
            <a:ext cx="9144000" cy="2387600"/>
          </a:xfrm>
        </p:spPr>
        <p:txBody>
          <a:bodyPr/>
          <a:lstStyle/>
          <a:p>
            <a:r>
              <a:rPr lang="hr-HR" dirty="0"/>
              <a:t>GRAĐA SRCA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80" y="1711667"/>
            <a:ext cx="6292264" cy="4673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57846" y="3396975"/>
            <a:ext cx="21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LIJEVA PRETKLIJETKA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0528" y="4840029"/>
            <a:ext cx="2067951" cy="37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LIJEVA KLIJETKA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26548" y="5656678"/>
            <a:ext cx="21101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MIŠIĆNA PREGRADA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6363" y="4810690"/>
            <a:ext cx="178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DESNA KLIJETKA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30658" y="4470697"/>
            <a:ext cx="200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SRČANI ZALISTAK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7797" y="3784646"/>
            <a:ext cx="224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DESNA PRETKLIJETKA</a:t>
            </a:r>
          </a:p>
        </p:txBody>
      </p:sp>
    </p:spTree>
    <p:extLst>
      <p:ext uri="{BB962C8B-B14F-4D97-AF65-F5344CB8AC3E}">
        <p14:creationId xmlns:p14="http://schemas.microsoft.com/office/powerpoint/2010/main" val="17805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36</Words>
  <Application>Microsoft Office PowerPoint</Application>
  <PresentationFormat>Široki zaslon</PresentationFormat>
  <Paragraphs>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GRAĐA SRCA</vt:lpstr>
      <vt:lpstr>GRAĐA SRCA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 SRCA</dc:title>
  <dc:creator>ICON Korisnik</dc:creator>
  <cp:lastModifiedBy>Emica</cp:lastModifiedBy>
  <cp:revision>6</cp:revision>
  <dcterms:created xsi:type="dcterms:W3CDTF">2020-01-22T13:31:14Z</dcterms:created>
  <dcterms:modified xsi:type="dcterms:W3CDTF">2022-03-29T15:10:44Z</dcterms:modified>
</cp:coreProperties>
</file>